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1EB29-DD92-4ECA-9670-66D12A9A671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4A3ED-ECF9-42F2-9DE9-636703C3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  <a:effectLst>
            <a:glow rad="635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34000"/>
              </a:srgbClr>
            </a:outerShdw>
          </a:effectLst>
        </p:spPr>
        <p:txBody>
          <a:bodyPr/>
          <a:lstStyle/>
          <a:p>
            <a:r>
              <a:rPr lang="en-US" dirty="0" smtClean="0"/>
              <a:t>ARCHETYPE: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Hero’s Journey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INITIATION and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Transformation and Revelation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 process of revelation, which is a sudden insight or a dramatic change in the way one views life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follows the Abyss; when initiate becomes hero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old self “dies” new self “reborn”= fear dies, courage is born; ignorance dies, wisdom is born.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dirty="0" smtClean="0"/>
              <a:t>INITIATION and TRANSFORMATION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Atonement: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Transformation leads to at-one-</a:t>
            </a:r>
            <a:r>
              <a:rPr lang="en-US" dirty="0" err="1" smtClean="0"/>
              <a:t>ment</a:t>
            </a:r>
            <a:r>
              <a:rPr lang="en-US" dirty="0" smtClean="0"/>
              <a:t>, being “at one” with new self and new life.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Imbalance or crisis that sent hero on journey has been fixed.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THE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hero returns to everyday life and contributes to society offering more than was previously possible.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Gift: </a:t>
            </a:r>
            <a:r>
              <a:rPr lang="en-US" dirty="0" smtClean="0"/>
              <a:t>knowledge or wisdom of world; may become a mentor to others, a  great king/queen, or spiritual advisor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THE WOUND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Hero often suffers a physical or emotional wound or loss.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Acts as a reminder of their mortality…even after they become a hot-shot hero.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en-US" dirty="0" smtClean="0"/>
              <a:t>TRICKSTER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trickster is a character that tricks or tempts the hero in order to encourage them to abandon or stray from his/her quest.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Includes the woman as temptress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Often is a being that can change shapes, going between human and animal at will.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smtClean="0"/>
              <a:t>UNCLEAR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Initiate never can clearly see the entire path they are to take; this is part of the challenge: they  need to make decisions, and then wait and see if those work out…or not.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Hero often sets out to accomplish one specific goal, then journey suddenly takes a turn they didn’t expect.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The hero’s journey or quest: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dirty="0" smtClean="0"/>
              <a:t>…IS AN ARCHETYPE: story pattern is found in all cultures, and in all periods of history. 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…IS A PATTERN FROM MYTH, FOLKLORE, AND STORY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…WILL HELP YOU UNDERSTAND: movies, literature, plays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…IS A PATTERN OF LIFE, GROWTH, AND EXPERIENCE FOR ALL OF US.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KNOWN versus UNKNOWN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KNOWN: This is any place we call “home”; our comfort zone; a place where we feel safe and is predictable.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UNKNOWN:  The place of adventure; where you must rely mainly on yourself, and you have little support; potentially full of danger and unpredictable events.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THE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Although we may talk about 8 steps of the quest, the journey is an individual process of growth and transformation.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The steps may vary in order, depending on the text or experience.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Call: the invitation to the journey; may take several forms, the initiate: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…has something taken from them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…senses there is something lacking in their life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…becomes aware of an injustice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…wants to save or restore honor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The Threshold:  the “jumping off point” for the journey. </a:t>
            </a:r>
          </a:p>
          <a:p>
            <a:r>
              <a:rPr lang="en-US" dirty="0" smtClean="0"/>
              <a:t>	The interface between known and unknown</a:t>
            </a:r>
          </a:p>
          <a:p>
            <a:r>
              <a:rPr lang="en-US" dirty="0"/>
              <a:t>	</a:t>
            </a:r>
            <a:r>
              <a:rPr lang="en-US" dirty="0" smtClean="0"/>
              <a:t>Meet the threshold guardian: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small test—to see if we are ready for 		the journey.</a:t>
            </a:r>
          </a:p>
          <a:p>
            <a:endParaRPr lang="en-US" dirty="0"/>
          </a:p>
          <a:p>
            <a:r>
              <a:rPr lang="en-US" dirty="0" smtClean="0"/>
              <a:t>	May encounter a Helper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Mentors and Helpers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Two additional archetypes, these people often help the hero on their journey/quest. </a:t>
            </a:r>
          </a:p>
          <a:p>
            <a:pPr>
              <a:buNone/>
            </a:pPr>
            <a:r>
              <a:rPr lang="en-US" b="1" dirty="0" smtClean="0"/>
              <a:t>Helpers:</a:t>
            </a:r>
            <a:r>
              <a:rPr lang="en-US" dirty="0" smtClean="0"/>
              <a:t>  often called the “sidekick”; a friend who may give advice, but more often simply aids the hero. (they often are experiencing their own hero journey)</a:t>
            </a:r>
          </a:p>
          <a:p>
            <a:pPr>
              <a:buNone/>
            </a:pPr>
            <a:r>
              <a:rPr lang="en-US" b="1" dirty="0" smtClean="0"/>
              <a:t>Mentor: </a:t>
            </a:r>
            <a:r>
              <a:rPr lang="en-US" dirty="0" smtClean="0"/>
              <a:t>sagacious helper; more than a helper, they keep the initiate focused on the journey; they have already gone through some journey in the past, and hold special knowledge.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INITIATION and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CHALLENGES: </a:t>
            </a:r>
          </a:p>
          <a:p>
            <a:pPr lvl="1"/>
            <a:r>
              <a:rPr lang="en-US" dirty="0" smtClean="0"/>
              <a:t>A series of tests, tasks, or ordeals that the person must undergo to begin the transformation.</a:t>
            </a:r>
          </a:p>
          <a:p>
            <a:pPr lvl="1"/>
            <a:r>
              <a:rPr lang="en-US" dirty="0" smtClean="0"/>
              <a:t>Temptation: often the hero experiences serious doubt, or is tempted ( by a temptress—another archetype) to leave their journey. </a:t>
            </a:r>
          </a:p>
          <a:p>
            <a:pPr lvl="1"/>
            <a:r>
              <a:rPr lang="en-US" dirty="0" smtClean="0"/>
              <a:t>Challenges start easy, gradually become difficult</a:t>
            </a:r>
          </a:p>
          <a:p>
            <a:pPr lvl="1"/>
            <a:r>
              <a:rPr lang="en-US" dirty="0" smtClean="0"/>
              <a:t>Usually target weakness of initiate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INITIATION and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Abyss: </a:t>
            </a:r>
          </a:p>
          <a:p>
            <a:pPr>
              <a:buNone/>
            </a:pPr>
            <a:r>
              <a:rPr lang="en-US" dirty="0" smtClean="0"/>
              <a:t>	The greatest challenge of the journey (symbols often are: a deep pit, chasm, dark tunnel or the ocean depths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must overcome your greatest fears and must do this alone.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must “slay the dragon” which is symbolic for overcoming a great fear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 symbolic “death” and “rebirth”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593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ARCHETYPE:</vt:lpstr>
      <vt:lpstr>The hero’s journey or quest: </vt:lpstr>
      <vt:lpstr>KNOWN versus UNKNOWN</vt:lpstr>
      <vt:lpstr>THE STEPS</vt:lpstr>
      <vt:lpstr>SEPARATION</vt:lpstr>
      <vt:lpstr>SEPARATION</vt:lpstr>
      <vt:lpstr>Mentors and Helpers </vt:lpstr>
      <vt:lpstr>INITIATION and TRANSFORMATION</vt:lpstr>
      <vt:lpstr>INITIATION and TRANSFORMATION</vt:lpstr>
      <vt:lpstr>INITIATION and TRANSFORMATION</vt:lpstr>
      <vt:lpstr>INITIATION and TRANSFORMATION </vt:lpstr>
      <vt:lpstr>THE RETURN</vt:lpstr>
      <vt:lpstr>THE WOUND</vt:lpstr>
      <vt:lpstr>TRICKSTER</vt:lpstr>
      <vt:lpstr>UNCLEAR PATH</vt:lpstr>
    </vt:vector>
  </TitlesOfParts>
  <Company>West Linn - Wilsonville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ARCHETYPE:</dc:title>
  <dc:creator>WVHS_Teacher</dc:creator>
  <cp:lastModifiedBy>Teacher</cp:lastModifiedBy>
  <cp:revision>31</cp:revision>
  <dcterms:created xsi:type="dcterms:W3CDTF">2010-10-01T20:21:19Z</dcterms:created>
  <dcterms:modified xsi:type="dcterms:W3CDTF">2015-09-23T15:45:50Z</dcterms:modified>
</cp:coreProperties>
</file>